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288588" cy="18291175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75"/>
  </p:normalViewPr>
  <p:slideViewPr>
    <p:cSldViewPr snapToGrid="0">
      <p:cViewPr>
        <p:scale>
          <a:sx n="90" d="100"/>
          <a:sy n="90" d="100"/>
        </p:scale>
        <p:origin x="17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925920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4080" y="9821160"/>
            <a:ext cx="925920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258880" y="428004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14080" y="982116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258880" y="982116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29811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644640" y="4280040"/>
            <a:ext cx="29811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775200" y="4280040"/>
            <a:ext cx="29811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4080" y="9821160"/>
            <a:ext cx="29811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644640" y="9821160"/>
            <a:ext cx="29811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775200" y="9821160"/>
            <a:ext cx="29811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14080" y="4280040"/>
            <a:ext cx="925920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925920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451836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258880" y="4280040"/>
            <a:ext cx="451836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14080" y="729720"/>
            <a:ext cx="9259200" cy="1415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258880" y="4280040"/>
            <a:ext cx="451836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14080" y="982116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451836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258880" y="428004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258880" y="982116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14080" y="428004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258880" y="4280040"/>
            <a:ext cx="451836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4080" y="9821160"/>
            <a:ext cx="9259200" cy="506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14080" y="729720"/>
            <a:ext cx="9259200" cy="30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AT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14080" y="4280040"/>
            <a:ext cx="9259200" cy="10608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2B579ADE-F9E5-8350-6281-331BF32D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195"/>
            <a:ext cx="10288588" cy="18361564"/>
          </a:xfrm>
          <a:prstGeom prst="rect">
            <a:avLst/>
          </a:prstGeom>
        </p:spPr>
      </p:pic>
      <p:pic>
        <p:nvPicPr>
          <p:cNvPr id="39" name="Obrázok 38"/>
          <p:cNvPicPr/>
          <p:nvPr/>
        </p:nvPicPr>
        <p:blipFill>
          <a:blip r:embed="rId3"/>
          <a:stretch/>
        </p:blipFill>
        <p:spPr>
          <a:xfrm>
            <a:off x="0" y="14940000"/>
            <a:ext cx="10285920" cy="3349440"/>
          </a:xfrm>
          <a:prstGeom prst="rect">
            <a:avLst/>
          </a:prstGeom>
          <a:ln w="0">
            <a:noFill/>
          </a:ln>
        </p:spPr>
      </p:pic>
      <p:sp>
        <p:nvSpPr>
          <p:cNvPr id="40" name="Google Shape;88;p16"/>
          <p:cNvSpPr/>
          <p:nvPr/>
        </p:nvSpPr>
        <p:spPr>
          <a:xfrm>
            <a:off x="720000" y="8749800"/>
            <a:ext cx="8895960" cy="32856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102960" rIns="102960" bIns="1029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Krátky text o Noci kostolov vo vašom cirk. zbore/farnosti</a:t>
            </a:r>
            <a:endParaRPr lang="sk-SK" sz="4400" b="0" strike="noStrike" spc="-1" noProof="0" dirty="0">
              <a:solidFill>
                <a:srgbClr val="000000"/>
              </a:solidFill>
              <a:latin typeface="Fira Sans"/>
            </a:endParaRPr>
          </a:p>
          <a:p>
            <a:pPr>
              <a:lnSpc>
                <a:spcPct val="100000"/>
              </a:lnSpc>
            </a:pPr>
            <a:r>
              <a:rPr lang="sk-SK" sz="2600" b="0" i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Venujte, prosím, pozornosť umiestneniu tohto textu nad obrázkom</a:t>
            </a:r>
            <a:r>
              <a:rPr lang="sk-SK" sz="2600" i="1" spc="-1" noProof="0" dirty="0">
                <a:solidFill>
                  <a:srgbClr val="FFFFFF"/>
                </a:solidFill>
                <a:latin typeface="Fira Sans"/>
                <a:ea typeface="Roboto"/>
              </a:rPr>
              <a:t> a uistite sa, že je dobre čitateľný.</a:t>
            </a:r>
            <a:r>
              <a:rPr lang="sk-SK" sz="2600" b="0" i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 </a:t>
            </a:r>
            <a:r>
              <a:rPr lang="sk-SK" sz="2600" i="1" spc="-1" noProof="0" dirty="0">
                <a:solidFill>
                  <a:srgbClr val="FFFFFF"/>
                </a:solidFill>
                <a:latin typeface="Fira Sans"/>
                <a:ea typeface="Roboto"/>
              </a:rPr>
              <a:t>Obrázok môžete prípadne stmaviť v jeho nastaveniach, aby text na ňom lepšie vynikol.</a:t>
            </a:r>
            <a:endParaRPr lang="sk-SK" sz="2600" b="0" strike="noStrike" spc="-1" noProof="0" dirty="0">
              <a:solidFill>
                <a:srgbClr val="000000"/>
              </a:solidFill>
              <a:latin typeface="Fira Sans"/>
            </a:endParaRPr>
          </a:p>
        </p:txBody>
      </p:sp>
      <p:pic>
        <p:nvPicPr>
          <p:cNvPr id="41" name="Obrázok 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487047"/>
            <a:ext cx="3807720" cy="1859226"/>
          </a:xfrm>
          <a:prstGeom prst="rect">
            <a:avLst/>
          </a:prstGeom>
          <a:ln w="0">
            <a:noFill/>
          </a:ln>
        </p:spPr>
      </p:pic>
      <p:pic>
        <p:nvPicPr>
          <p:cNvPr id="42" name="Obrázok 41"/>
          <p:cNvPicPr/>
          <p:nvPr/>
        </p:nvPicPr>
        <p:blipFill>
          <a:blip r:embed="rId5"/>
          <a:stretch/>
        </p:blipFill>
        <p:spPr>
          <a:xfrm>
            <a:off x="0" y="16329600"/>
            <a:ext cx="10286640" cy="1959840"/>
          </a:xfrm>
          <a:prstGeom prst="rect">
            <a:avLst/>
          </a:prstGeom>
          <a:ln w="0">
            <a:noFill/>
          </a:ln>
        </p:spPr>
      </p:pic>
      <p:pic>
        <p:nvPicPr>
          <p:cNvPr id="43" name="Google Shape;87;p1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7413" y="3485504"/>
            <a:ext cx="3807360" cy="934866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46</Words>
  <Application>Microsoft Macintosh PowerPoint</Application>
  <PresentationFormat>Vlastná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Fira Sans</vt:lpstr>
      <vt:lpstr>Symbol</vt:lpstr>
      <vt:lpstr>Wingdings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User</dc:creator>
  <dc:description/>
  <cp:lastModifiedBy>Ladislav Adamovič</cp:lastModifiedBy>
  <cp:revision>33</cp:revision>
  <dcterms:modified xsi:type="dcterms:W3CDTF">2024-11-24T16:04:00Z</dcterms:modified>
  <dc:language>de-AT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Benutzerdefiniert</vt:lpwstr>
  </property>
  <property fmtid="{D5CDD505-2E9C-101B-9397-08002B2CF9AE}" pid="4" name="Slides">
    <vt:i4>1</vt:i4>
  </property>
</Properties>
</file>